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79" r:id="rId2"/>
    <p:sldId id="285" r:id="rId3"/>
    <p:sldId id="282" r:id="rId4"/>
    <p:sldId id="264" r:id="rId5"/>
    <p:sldId id="265" r:id="rId6"/>
    <p:sldId id="266" r:id="rId7"/>
    <p:sldId id="267" r:id="rId8"/>
    <p:sldId id="268" r:id="rId9"/>
    <p:sldId id="269" r:id="rId10"/>
    <p:sldId id="270" r:id="rId11"/>
    <p:sldId id="283" r:id="rId12"/>
    <p:sldId id="284" r:id="rId13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11" d="100"/>
          <a:sy n="111" d="100"/>
        </p:scale>
        <p:origin x="996" y="7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19/01/2018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782842934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19/01/2018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402048759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19/01/2018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1621829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19/01/2018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462918633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19/01/2018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1703118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19/01/2018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087767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19/01/2018</a:t>
            </a:fld>
            <a:endParaRPr lang="en-AU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66635391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19/01/2018</a:t>
            </a:fld>
            <a:endParaRPr lang="en-AU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398317638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19/01/2018</a:t>
            </a:fld>
            <a:endParaRPr lang="en-AU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73139150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19/01/2018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10030469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AU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3BF6A3-6D68-450B-8D12-DC38EE34573E}" type="datetimeFigureOut">
              <a:rPr lang="en-AU" smtClean="0"/>
              <a:t>19/01/2018</a:t>
            </a:fld>
            <a:endParaRPr lang="en-AU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AU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294028146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00B050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AU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AU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F3BF6A3-6D68-450B-8D12-DC38EE34573E}" type="datetimeFigureOut">
              <a:rPr lang="en-AU" smtClean="0"/>
              <a:t>19/01/2018</a:t>
            </a:fld>
            <a:endParaRPr lang="en-AU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AU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11D262C-CF46-4F73-8F92-9BC8315BD785}" type="slidenum">
              <a:rPr lang="en-AU" smtClean="0"/>
              <a:t>‹#›</a:t>
            </a:fld>
            <a:endParaRPr lang="en-AU"/>
          </a:p>
        </p:txBody>
      </p:sp>
    </p:spTree>
    <p:extLst>
      <p:ext uri="{BB962C8B-B14F-4D97-AF65-F5344CB8AC3E}">
        <p14:creationId xmlns:p14="http://schemas.microsoft.com/office/powerpoint/2010/main" val="1945476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tiff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.tiff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tiff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4.tiff"/><Relationship Id="rId5" Type="http://schemas.openxmlformats.org/officeDocument/2006/relationships/image" Target="../media/image23.tiff"/><Relationship Id="rId4" Type="http://schemas.openxmlformats.org/officeDocument/2006/relationships/image" Target="../media/image22.tiff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tiff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6.tif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tiff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1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7" Type="http://schemas.openxmlformats.org/officeDocument/2006/relationships/image" Target="../media/image16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5.png"/><Relationship Id="rId5" Type="http://schemas.microsoft.com/office/2007/relationships/hdphoto" Target="../media/hdphoto3.wdp"/><Relationship Id="rId4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4.wdp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4" name="Picture 2" descr="Image result for beach and land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9144000" cy="68580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C:\Users\Joseph Hung\Pictures\tai lieu tu Hp 07-10-17\Pictures\hinh cut\mon de di danh ca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0600" y="2386807"/>
            <a:ext cx="4914203" cy="20843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C:\Users\Joseph Hung\Pictures\tai lieu tu Hp 07-10-17\Pictures\hinh cut\chua new.tif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68414" y="1994452"/>
            <a:ext cx="2495732" cy="486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Rectangle 3"/>
          <p:cNvSpPr/>
          <p:nvPr/>
        </p:nvSpPr>
        <p:spPr>
          <a:xfrm>
            <a:off x="279492" y="76200"/>
            <a:ext cx="8659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in Ordinary Time - Year B</a:t>
            </a:r>
          </a:p>
        </p:txBody>
      </p:sp>
      <p:sp>
        <p:nvSpPr>
          <p:cNvPr id="9" name="Rectangle 8"/>
          <p:cNvSpPr/>
          <p:nvPr/>
        </p:nvSpPr>
        <p:spPr>
          <a:xfrm>
            <a:off x="372413" y="769770"/>
            <a:ext cx="839058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Thương Niên Năm </a:t>
            </a:r>
            <a:r>
              <a:rPr lang="en-A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1371600" y="5527897"/>
            <a:ext cx="647700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21/01/ </a:t>
            </a:r>
            <a:r>
              <a:rPr lang="en-AU" sz="36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2018</a:t>
            </a:r>
          </a:p>
          <a:p>
            <a:pPr algn="ctr"/>
            <a:r>
              <a:rPr lang="en-US" sz="2000" dirty="0" err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Hùng</a:t>
            </a:r>
            <a:r>
              <a:rPr lang="en-US" sz="2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Phương</a:t>
            </a:r>
            <a:r>
              <a:rPr lang="en-US" sz="2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&amp; Thanh </a:t>
            </a:r>
            <a:r>
              <a:rPr lang="en-US" sz="2000" dirty="0" err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Quảng</a:t>
            </a:r>
            <a:r>
              <a:rPr lang="en-US" sz="2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thực</a:t>
            </a:r>
            <a:r>
              <a:rPr lang="en-US" sz="2000" dirty="0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 </a:t>
            </a:r>
            <a:r>
              <a:rPr lang="en-US" sz="2000" dirty="0" err="1" smtClean="0">
                <a:solidFill>
                  <a:srgbClr val="0070C0"/>
                </a:solidFill>
                <a:latin typeface="Verdana" panose="020B0604030504040204" pitchFamily="34" charset="0"/>
                <a:ea typeface="Verdana" panose="020B0604030504040204" pitchFamily="34" charset="0"/>
                <a:cs typeface="Verdana" panose="020B0604030504040204" pitchFamily="34" charset="0"/>
              </a:rPr>
              <a:t>hiện</a:t>
            </a:r>
            <a:endParaRPr lang="en-AU" sz="2000" dirty="0">
              <a:solidFill>
                <a:srgbClr val="0070C0"/>
              </a:solidFill>
              <a:latin typeface="Verdana" panose="020B0604030504040204" pitchFamily="34" charset="0"/>
              <a:ea typeface="Verdana" panose="020B0604030504040204" pitchFamily="34" charset="0"/>
              <a:cs typeface="Verdan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17372801"/>
      </p:ext>
    </p:extLst>
  </p:cSld>
  <p:clrMapOvr>
    <a:masterClrMapping/>
  </p:clrMapOvr>
  <p:transition spd="slow">
    <p:strips dir="r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1" presetClass="entr" presetSubtype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0" dur="20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76199" y="4367755"/>
            <a:ext cx="6400799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liền gọi các ông. Và các ông bỏ cha mình là ông Dê-bê-đê ở lại trên thuyền với những người làm công, mà đi theo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Người…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6629400" y="304800"/>
            <a:ext cx="2345337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He called them at once and, leaving their father Zebedee in the boat with the men he employed, they went after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him.. </a:t>
            </a:r>
            <a:endParaRPr lang="en-AU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26" name="Picture 2" descr="https://www.lds.org/bc/content/bible-videos/videos/follow-me/Christ_calls_fisherm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8586"/>
            <a:ext cx="6476999" cy="435916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90652184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0" name="Picture 4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0" y="0"/>
            <a:ext cx="9144000" cy="69342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 descr="C:\Users\Joseph Hung\Pictures\tai lieu tu Hp 07-10-17\Pictures\hinh cut\chua new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9800" y="2070652"/>
            <a:ext cx="2495732" cy="486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1" name="Picture 5" descr="C:\Users\Joseph Hung\Pictures\tai lieu tu Hp 07-10-17\Pictures\hinh cut\thuyen 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" y="3219477"/>
            <a:ext cx="1633470" cy="123996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2" name="Picture 6" descr="C:\Users\Joseph Hung\Pictures\tai lieu tu Hp 07-10-17\Pictures\hinh cut\mon de danh ca 1.tif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76400" y="2666999"/>
            <a:ext cx="1473558" cy="31287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Rectangle 6"/>
          <p:cNvSpPr/>
          <p:nvPr/>
        </p:nvSpPr>
        <p:spPr>
          <a:xfrm>
            <a:off x="279492" y="76200"/>
            <a:ext cx="8659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in Ordinary Time - Year B</a:t>
            </a:r>
          </a:p>
        </p:txBody>
      </p:sp>
      <p:sp>
        <p:nvSpPr>
          <p:cNvPr id="8" name="Rectangle 7"/>
          <p:cNvSpPr/>
          <p:nvPr/>
        </p:nvSpPr>
        <p:spPr>
          <a:xfrm>
            <a:off x="1066800" y="669178"/>
            <a:ext cx="7010401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Thương Niên Năm </a:t>
            </a:r>
            <a:r>
              <a:rPr lang="en-AU" sz="32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103" name="Picture 7" descr="C:\Users\Joseph Hung\Pictures\tai lieu tu Hp 07-10-17\Pictures\hinh cut\mon de 1a.tif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70902" y="2286000"/>
            <a:ext cx="1338263" cy="32368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Rectangle 8"/>
          <p:cNvSpPr/>
          <p:nvPr/>
        </p:nvSpPr>
        <p:spPr>
          <a:xfrm>
            <a:off x="3505200" y="6198729"/>
            <a:ext cx="2403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21/01/ </a:t>
            </a:r>
            <a:r>
              <a:rPr lang="en-AU" sz="3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1138495295"/>
      </p:ext>
    </p:extLst>
  </p:cSld>
  <p:clrMapOvr>
    <a:masterClrMapping/>
  </p:clrMapOvr>
  <p:transition spd="slow">
    <p:strips dir="l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250" fill="hold"/>
                                        <p:tgtEl>
                                          <p:spTgt spid="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9985" y="0"/>
            <a:ext cx="9258300" cy="693577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Rectangle 4"/>
          <p:cNvSpPr/>
          <p:nvPr/>
        </p:nvSpPr>
        <p:spPr>
          <a:xfrm>
            <a:off x="279492" y="76200"/>
            <a:ext cx="8659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in Ordinary Time - Year B</a:t>
            </a:r>
          </a:p>
        </p:txBody>
      </p:sp>
      <p:sp>
        <p:nvSpPr>
          <p:cNvPr id="6" name="Rectangle 5"/>
          <p:cNvSpPr/>
          <p:nvPr/>
        </p:nvSpPr>
        <p:spPr>
          <a:xfrm>
            <a:off x="533400" y="689730"/>
            <a:ext cx="878643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Niên Năm </a:t>
            </a:r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3657600" y="6181477"/>
            <a:ext cx="24032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3600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21/01/ </a:t>
            </a:r>
            <a:r>
              <a:rPr lang="en-AU" sz="3600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2018</a:t>
            </a:r>
          </a:p>
        </p:txBody>
      </p:sp>
    </p:spTree>
    <p:extLst>
      <p:ext uri="{BB962C8B-B14F-4D97-AF65-F5344CB8AC3E}">
        <p14:creationId xmlns:p14="http://schemas.microsoft.com/office/powerpoint/2010/main" val="260712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6" name="Picture 4" descr="Related image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22538"/>
            <a:ext cx="9157952" cy="68805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7" name="Picture 5" descr="C:\Users\Joseph Hung\Pictures\tai lieu tu Hp 07-10-17\Pictures\hinh cut\mon de danh ca 1c.tif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6650" y="1979063"/>
            <a:ext cx="7419306" cy="287733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C:\Users\Joseph Hung\Pictures\tai lieu tu Hp 07-10-17\Pictures\hinh cut\chua 1d.tif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0855" y="1227786"/>
            <a:ext cx="2561092" cy="56388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/>
          <p:nvPr/>
        </p:nvSpPr>
        <p:spPr>
          <a:xfrm>
            <a:off x="279492" y="76200"/>
            <a:ext cx="865934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Third Sunday in Ordinary Time - Year B</a:t>
            </a:r>
          </a:p>
        </p:txBody>
      </p:sp>
      <p:sp>
        <p:nvSpPr>
          <p:cNvPr id="7" name="Rectangle 6"/>
          <p:cNvSpPr/>
          <p:nvPr/>
        </p:nvSpPr>
        <p:spPr>
          <a:xfrm>
            <a:off x="245236" y="643011"/>
            <a:ext cx="866747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Chúa Nhật </a:t>
            </a:r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</a:t>
            </a:r>
            <a:r>
              <a:rPr lang="vi-VN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vi-VN" sz="3200" b="1" dirty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Thương Niên Năm </a:t>
            </a:r>
            <a:r>
              <a:rPr lang="en-AU" sz="3200" b="1" dirty="0" smtClean="0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endParaRPr lang="en-AU" sz="3200" b="1" dirty="0">
              <a:solidFill>
                <a:schemeClr val="bg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42832270"/>
      </p:ext>
    </p:extLst>
  </p:cSld>
  <p:clrMapOvr>
    <a:masterClrMapping/>
  </p:clrMapOvr>
  <p:transition spd="slow">
    <p:randomBar dir="vert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1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39" y="0"/>
            <a:ext cx="9142562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9" name="Picture 5" descr="C:\Users\Joseph Hung\Pictures\tai lieu tu Hp 07-10-17\Pictures\hinh cut\bible mark.tif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800" y="457200"/>
            <a:ext cx="2686050" cy="16291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ectangle 5"/>
          <p:cNvSpPr>
            <a:spLocks noChangeArrowheads="1"/>
          </p:cNvSpPr>
          <p:nvPr/>
        </p:nvSpPr>
        <p:spPr bwMode="auto">
          <a:xfrm>
            <a:off x="4114800" y="882571"/>
            <a:ext cx="5183992" cy="25545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/>
            <a:r>
              <a:rPr lang="en-AU" sz="32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Gospel</a:t>
            </a:r>
          </a:p>
          <a:p>
            <a:pPr algn="ctr"/>
            <a:r>
              <a:rPr lang="en-AU" sz="3200" b="1" dirty="0" smtClean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Mark 1:14-20</a:t>
            </a:r>
            <a:endParaRPr lang="en-AU" sz="32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Phúc</a:t>
            </a:r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theo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ctr"/>
            <a:r>
              <a:rPr lang="en-AU" sz="3200" b="1" dirty="0" err="1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Thánh</a:t>
            </a:r>
            <a:r>
              <a:rPr lang="en-AU" sz="32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AU" sz="32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Mác-cô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r>
              <a:rPr lang="en-AU" sz="3200" b="1" dirty="0" smtClean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1:14-20</a:t>
            </a:r>
            <a:endParaRPr lang="en-AU" sz="32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105725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90800" y="4876800"/>
            <a:ext cx="6553199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Sau khi ông Gio-an bị nộp, </a:t>
            </a:r>
            <a:r>
              <a:rPr lang="en-US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               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Đức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Giê-su đến miền Ga-li-lê rao giảng Tin Mừng của Thiên Chúa.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23843" y="152400"/>
            <a:ext cx="2719357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After John had been arrested, Jesus went into Galilee. There he proclaimed the Good News from God. </a:t>
            </a:r>
          </a:p>
        </p:txBody>
      </p:sp>
      <p:pic>
        <p:nvPicPr>
          <p:cNvPr id="5122" name="Picture 2" descr="Image result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9270" y="-6876"/>
            <a:ext cx="6484730" cy="48635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321761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51602" y="4572000"/>
            <a:ext cx="6120122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nói: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"Thời kỳ đã mãn,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Triều Đại Thiên Chúa đã đến gần. Anh em hãy sám hối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và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tin vào Tin Mừng."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154546" y="-5300"/>
            <a:ext cx="2436254" cy="5016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‘The time has come’ he said ‘and the kingdom of God is close at hand. Repent, and believe the Good News.’ </a:t>
            </a:r>
          </a:p>
        </p:txBody>
      </p:sp>
      <p:pic>
        <p:nvPicPr>
          <p:cNvPr id="6146" name="Picture 2" descr="https://www.lds.org/bc/content/bible-videos/videos/seek-first-the-kingdom-of-god/images/disciples-sit-and-listen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79327" y="28824"/>
            <a:ext cx="6464673" cy="431457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53205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28600" y="3276600"/>
            <a:ext cx="4980013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đang đi dọc theo biển hồ Ga-li-lê, thì thấy ông Si-môn với người anh là ông An-rê, đang quăng lưới xuống biển, vì họ làm nghề đánh cá.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99227" y="33695"/>
            <a:ext cx="4727188" cy="304698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As he was walking along by the Sea of Galilee he saw Simon and his brother Andrew casting a net in the lake 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for they were fishermen. </a:t>
            </a:r>
          </a:p>
        </p:txBody>
      </p:sp>
      <p:pic>
        <p:nvPicPr>
          <p:cNvPr id="3075" name="Picture 3" descr="C:\Users\JOSEPH HUNG DOAN\Pictures\jesus\phuc am\62.pn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29587" r="12351"/>
          <a:stretch/>
        </p:blipFill>
        <p:spPr bwMode="auto">
          <a:xfrm>
            <a:off x="5773615" y="3929743"/>
            <a:ext cx="3352800" cy="292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5" descr="https://www.lds.org/bc/content/bible-videos/videos/follow-me/_WCA262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-32238"/>
            <a:ext cx="4387504" cy="292825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749031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/>
          <p:cNvSpPr/>
          <p:nvPr/>
        </p:nvSpPr>
        <p:spPr>
          <a:xfrm>
            <a:off x="127613" y="120838"/>
            <a:ext cx="5587387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Jesus said to them, ‘Follow me and I will make you into fishers of men</a:t>
            </a:r>
            <a:r>
              <a:rPr lang="en-AU" sz="3200" dirty="0" smtClean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.’</a:t>
            </a:r>
            <a:endParaRPr lang="en-AU" sz="3200" dirty="0">
              <a:solidFill>
                <a:srgbClr val="FFFF0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4099" name="Picture 3" descr="C:\Users\JOSEPH HUNG DOAN\Pictures\jesus\phuc am\65.pn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32051" r="5128"/>
          <a:stretch/>
        </p:blipFill>
        <p:spPr bwMode="auto">
          <a:xfrm>
            <a:off x="5943599" y="9659"/>
            <a:ext cx="3197087" cy="25465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7" descr="C:\Users\JOSEPH HUNG DOAN\Pictures\jesus\phuc am\64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brightnessContrast bright="20000"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400800" y="2173357"/>
            <a:ext cx="5730695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3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6934200" y="3804945"/>
            <a:ext cx="5927035" cy="2711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358"/>
          <a:stretch/>
        </p:blipFill>
        <p:spPr bwMode="auto">
          <a:xfrm>
            <a:off x="0" y="4114800"/>
            <a:ext cx="9140687" cy="275313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Rectangle 9"/>
          <p:cNvSpPr/>
          <p:nvPr/>
        </p:nvSpPr>
        <p:spPr>
          <a:xfrm>
            <a:off x="1" y="2556174"/>
            <a:ext cx="9140686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Người bảo </a:t>
            </a:r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họ: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"Các anh hãy theo tôi,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tôi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sẽ làm cho các anh thành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những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kẻ lưới người như lưới cá."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35678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51520" y="5938968"/>
            <a:ext cx="864096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Lập tức hai ông bỏ chài lưới mà đi theo Người.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0" y="79785"/>
            <a:ext cx="9144000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And at once they left their nets and followed him. </a:t>
            </a:r>
          </a:p>
        </p:txBody>
      </p:sp>
      <p:pic>
        <p:nvPicPr>
          <p:cNvPr id="5123" name="Picture 3" descr="C:\Users\JOSEPH HUNG DOAN\Pictures\jesus\phuc am\66.png"/>
          <p:cNvPicPr>
            <a:picLocks noChangeAspect="1" noChangeArrowheads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045624" y="994185"/>
            <a:ext cx="9230315" cy="4615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 descr="https://www.lds.org/bc/content/bible-videos/videos/follow-me/simon-peter-and-andrew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66800" y="841128"/>
            <a:ext cx="7373706" cy="49212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664319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1"/>
          <p:cNvSpPr/>
          <p:nvPr/>
        </p:nvSpPr>
        <p:spPr>
          <a:xfrm>
            <a:off x="2895599" y="4303455"/>
            <a:ext cx="6235522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Đi xa hơn một chút, Người thấy ông Gia-cô-bê, con ông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Dê-bê-đê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, và người em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là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ông Gio-an. Hai ông này </a:t>
            </a:r>
            <a:endParaRPr lang="en-US" sz="3200" dirty="0" smtClean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  <a:p>
            <a:pPr algn="ctr"/>
            <a:r>
              <a:rPr lang="vi-VN" sz="3200" dirty="0" smtClean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đang </a:t>
            </a:r>
            <a:r>
              <a:rPr lang="vi-VN" sz="3200" dirty="0">
                <a:solidFill>
                  <a:schemeClr val="bg1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vá lưới ở trong thuyền.</a:t>
            </a:r>
            <a:endParaRPr lang="en-AU" sz="3200" dirty="0">
              <a:solidFill>
                <a:schemeClr val="bg1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3753" y="116632"/>
            <a:ext cx="2378896" cy="60016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AU" sz="3200" dirty="0">
                <a:solidFill>
                  <a:srgbClr val="FFFF0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Going on a little further, he saw James son of Zebedee and his brother John; they too were in their boat, mending their nets. </a:t>
            </a:r>
          </a:p>
        </p:txBody>
      </p:sp>
      <p:pic>
        <p:nvPicPr>
          <p:cNvPr id="2050" name="Picture 2" descr="https://www.lds.org/bc/content/bible-videos/videos/follow-me/on-the-shore.jpg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95599" y="11806"/>
            <a:ext cx="6262353" cy="417954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8103374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187</TotalTime>
  <Words>425</Words>
  <Application>Microsoft Office PowerPoint</Application>
  <PresentationFormat>On-screen Show (4:3)</PresentationFormat>
  <Paragraphs>38</Paragraphs>
  <Slides>12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5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12</vt:i4>
      </vt:variant>
    </vt:vector>
  </HeadingPairs>
  <TitlesOfParts>
    <vt:vector size="18" baseType="lpstr">
      <vt:lpstr>Arial</vt:lpstr>
      <vt:lpstr>Calibri</vt:lpstr>
      <vt:lpstr>Tahoma</vt:lpstr>
      <vt:lpstr>Times New Roman</vt:lpstr>
      <vt:lpstr>Verdana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HP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Joseph Hung</dc:creator>
  <cp:lastModifiedBy>Anthony Nguyen</cp:lastModifiedBy>
  <cp:revision>23</cp:revision>
  <dcterms:created xsi:type="dcterms:W3CDTF">2017-10-16T06:36:44Z</dcterms:created>
  <dcterms:modified xsi:type="dcterms:W3CDTF">2018-01-19T07:10:37Z</dcterms:modified>
</cp:coreProperties>
</file>